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Average"/>
      <p:regular r:id="rId18"/>
    </p:embeddedFont>
    <p:embeddedFont>
      <p:font typeface="Oswald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afdf72b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afdf72b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afdf72b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afdf72b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afdf72b4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afdf72b4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afdf72b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afdf72b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afdf72b4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afdf72b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afdf72b4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afdf72b4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afdf72b4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afdf72b4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hyperlink" Target="https://24smi.org/celebrity/22976-lev-kamenev.html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24smi.org/celebrity/1370-iosif-stalin.html" TargetMode="External"/><Relationship Id="rId7" Type="http://schemas.openxmlformats.org/officeDocument/2006/relationships/hyperlink" Target="https://24smi.org/celebrity/1370-iosif-stalin.html" TargetMode="External"/><Relationship Id="rId8" Type="http://schemas.openxmlformats.org/officeDocument/2006/relationships/hyperlink" Target="https://24smi.org/celebrity/22866-grigorii-zinovev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Надежда Константиновна Крупская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135125" y="4556375"/>
            <a:ext cx="29592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Сделала: Жаворонкова Александра ИКБО-74-23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211275" y="434550"/>
            <a:ext cx="85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4200"/>
              </a:spcBef>
              <a:spcAft>
                <a:spcPts val="0"/>
              </a:spcAft>
              <a:buSzPts val="990"/>
              <a:buNone/>
            </a:pPr>
            <a:r>
              <a:rPr b="1" baseline="30000" lang="ru" sz="3020">
                <a:latin typeface="Montserrat"/>
                <a:ea typeface="Montserrat"/>
                <a:cs typeface="Montserrat"/>
                <a:sym typeface="Montserrat"/>
              </a:rPr>
              <a:t>Детство и юность</a:t>
            </a:r>
            <a:endParaRPr b="1" baseline="30000" sz="30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26 февраля 1869 года. Она родилась в семье небогатых дворян в столице Российской империи Санкт-Петербурге. Отец, Константин Игнатьевич Крупский, был юристом, мать, Елизавета Васильевна (урожденная Тистрова), — гувернанткой.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28" y="81736"/>
            <a:ext cx="3493447" cy="49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41975" y="209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Николай Исаакович Утин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00" y="262962"/>
            <a:ext cx="3485500" cy="47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48900" y="23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Личная жизнь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04675" y="1045375"/>
            <a:ext cx="2951700" cy="4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Личная жизнь революционерки до замужества с Лениным в официальных источниках не освещалась. С будущим мужем Крупскую в 1894 году познакомила подруга Аполлинария Якубова. вышла замуж в 29 лет и по тем временам считалась старой девой. К тому времени педагог перенесла базедову болезнь.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025" y="596625"/>
            <a:ext cx="6019976" cy="42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461475" y="47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Революционерка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128850" y="1152475"/>
            <a:ext cx="37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 1896 году последовал арест, семимесячное тюремное заключение и ссылка в Уфу. В это же время в Шушенское был выслан и Владимир Ульянов. </a:t>
            </a:r>
            <a:endParaRPr sz="16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Поженились Ульяновы церковным браком в 1898 году, обменявшись кольцами из медных пятаков. В том же году Надежда Константиновна вступила в РСДРП.</a:t>
            </a:r>
            <a:endParaRPr sz="16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00" y="123075"/>
            <a:ext cx="4191425" cy="4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24500" y="1353825"/>
            <a:ext cx="41658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5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Вдове Ленина пришлось публично признать ошибочность своего поведения и поддержать нового советского лидера.</a:t>
            </a:r>
            <a:endParaRPr sz="1658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100" y="194275"/>
            <a:ext cx="2555025" cy="34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900" y="1353825"/>
            <a:ext cx="2376000" cy="36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25" y="2669100"/>
            <a:ext cx="2726602" cy="32866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707400" y="26691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50">
                <a:latin typeface="Open Sans"/>
                <a:ea typeface="Open Sans"/>
                <a:cs typeface="Open Sans"/>
                <a:sym typeface="Open Sans"/>
              </a:rPr>
              <a:t>Лев Каменев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7039700" y="36053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5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Иосиф Сталин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24500" y="33525"/>
            <a:ext cx="60861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" sz="165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осле смерти Ленина Крупская вступила в оппозицию </a:t>
            </a:r>
            <a:r>
              <a:rPr lang="ru" sz="1658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Иосифу Сталину</a:t>
            </a:r>
            <a:r>
              <a:rPr lang="ru" sz="165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поддержав </a:t>
            </a:r>
            <a:r>
              <a:rPr lang="ru" sz="1658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Григория Зиновьева</a:t>
            </a:r>
            <a:r>
              <a:rPr lang="ru" sz="165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и </a:t>
            </a:r>
            <a:r>
              <a:rPr lang="ru" sz="1658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Льва Каменева</a:t>
            </a:r>
            <a:r>
              <a:rPr lang="ru" sz="165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но триумвират потерпел политическое поражение.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572000" y="24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Общественная деятельность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950900" y="1142000"/>
            <a:ext cx="3996600" cy="3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Вдова Ленина занималась вопросами образования. В 1917 году она вошла в Государственную комиссию по просвещению. В 1924-м Крупская стала членом Центрального комитета партии, с 1929-го — заместителем наркома просвещения РСФСР, одним из создателей советской системы народного образования.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99" y="-62800"/>
            <a:ext cx="37320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Смерть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Умерла Надежда Константиновна в преклонном возрасте в 1939 году. Сразу после 70-летнего юбилея, отмеченного с размахом, у женщины начался перитонит, который и стал причиной смерти. </a:t>
            </a:r>
            <a:endParaRPr sz="16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Ее прах поместили в кремлевскую стену на Красной площади</a:t>
            </a:r>
            <a:endParaRPr sz="16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175" y="732698"/>
            <a:ext cx="3806875" cy="4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